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9"/>
  </p:notes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+I1nz839dFzpkWCz5C6bvA==" hashData="m3Fhto7mRUD7nS80Ygos6HLTU1q6kXc8E6MaQHgdArzQhH+zt9XUbnYhWuCONV5Pe2hzcxI4eLieUn8YyezN1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/>
    <p:restoredTop sz="94674"/>
  </p:normalViewPr>
  <p:slideViewPr>
    <p:cSldViewPr snapToGrid="0" snapToObjects="1">
      <p:cViewPr varScale="1">
        <p:scale>
          <a:sx n="149" d="100"/>
          <a:sy n="149" d="100"/>
        </p:scale>
        <p:origin x="22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205CC-A851-C641-AB57-AD1986278724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65F46-4936-A943-9F7C-BA85A350C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2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593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185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779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371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2965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556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151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743" algn="l" defTabSz="713185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85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A65F46-4936-A943-9F7C-BA85A350C0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9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8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0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1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5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7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1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A02AC-4D51-C346-BE03-7DE1A2162856}" type="datetimeFigureOut">
              <a:rPr lang="en-US" smtClean="0"/>
              <a:t>10/12/19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3B592-35DE-3841-B0DF-983B02E2A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7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2E2E137-2BF3-5F49-A17C-98FDF72BF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96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EB7A5E-DBBE-B64B-AE21-ADD862BC2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65D3F-0531-C24F-BD07-35E29186DB6E}"/>
              </a:ext>
            </a:extLst>
          </p:cNvPr>
          <p:cNvSpPr txBox="1"/>
          <p:nvPr/>
        </p:nvSpPr>
        <p:spPr>
          <a:xfrm>
            <a:off x="0" y="5253335"/>
            <a:ext cx="134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The Wedding at Cana</a:t>
            </a:r>
          </a:p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Paolo Veronese </a:t>
            </a:r>
          </a:p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Year: 1563</a:t>
            </a:r>
          </a:p>
        </p:txBody>
      </p:sp>
    </p:spTree>
    <p:extLst>
      <p:ext uri="{BB962C8B-B14F-4D97-AF65-F5344CB8AC3E}">
        <p14:creationId xmlns:p14="http://schemas.microsoft.com/office/powerpoint/2010/main" val="3962016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7C913C-895F-2F4D-875E-459A635B2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861BF4-ECCC-6741-AE47-571029924295}"/>
              </a:ext>
            </a:extLst>
          </p:cNvPr>
          <p:cNvSpPr txBox="1"/>
          <p:nvPr/>
        </p:nvSpPr>
        <p:spPr>
          <a:xfrm>
            <a:off x="0" y="5253335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Sermon on the Mount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Carl Heinrich Bloch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Date Unknown</a:t>
            </a:r>
          </a:p>
        </p:txBody>
      </p:sp>
    </p:spTree>
    <p:extLst>
      <p:ext uri="{BB962C8B-B14F-4D97-AF65-F5344CB8AC3E}">
        <p14:creationId xmlns:p14="http://schemas.microsoft.com/office/powerpoint/2010/main" val="3434873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520721-2CEC-9747-A359-C3AF4F6C6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89D832-BF2A-5648-84D5-7D4F63681787}"/>
              </a:ext>
            </a:extLst>
          </p:cNvPr>
          <p:cNvSpPr txBox="1"/>
          <p:nvPr/>
        </p:nvSpPr>
        <p:spPr>
          <a:xfrm>
            <a:off x="0" y="5253335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Transfiguration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Carl Heinrich Bloch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Date Unknown</a:t>
            </a:r>
          </a:p>
        </p:txBody>
      </p:sp>
    </p:spTree>
    <p:extLst>
      <p:ext uri="{BB962C8B-B14F-4D97-AF65-F5344CB8AC3E}">
        <p14:creationId xmlns:p14="http://schemas.microsoft.com/office/powerpoint/2010/main" val="2226787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786BE-2C04-8E40-8062-C21E7E2BE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A888F4-4D65-254C-A401-B9B4713FDC2A}"/>
              </a:ext>
            </a:extLst>
          </p:cNvPr>
          <p:cNvSpPr txBox="1"/>
          <p:nvPr/>
        </p:nvSpPr>
        <p:spPr>
          <a:xfrm>
            <a:off x="0" y="5253335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Last Supper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Peter Paul Rubens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1631-1632</a:t>
            </a:r>
          </a:p>
        </p:txBody>
      </p:sp>
    </p:spTree>
    <p:extLst>
      <p:ext uri="{BB962C8B-B14F-4D97-AF65-F5344CB8AC3E}">
        <p14:creationId xmlns:p14="http://schemas.microsoft.com/office/powerpoint/2010/main" val="3680426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74C022-515D-944F-8361-B7984509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1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1ABE6-9700-C24E-9DC1-23AAC446E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1B54E-1068-BE48-A625-12926A3E1802}"/>
              </a:ext>
            </a:extLst>
          </p:cNvPr>
          <p:cNvSpPr txBox="1"/>
          <p:nvPr/>
        </p:nvSpPr>
        <p:spPr>
          <a:xfrm>
            <a:off x="0" y="5253335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Agony in the Garden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Jacopo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Ligozzi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c.1587</a:t>
            </a:r>
          </a:p>
        </p:txBody>
      </p:sp>
    </p:spTree>
    <p:extLst>
      <p:ext uri="{BB962C8B-B14F-4D97-AF65-F5344CB8AC3E}">
        <p14:creationId xmlns:p14="http://schemas.microsoft.com/office/powerpoint/2010/main" val="4219126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059E0C-A206-834C-ADC3-BEA7B0C8B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16CFFD-1E85-7F4C-A154-39A0C97B1B61}"/>
              </a:ext>
            </a:extLst>
          </p:cNvPr>
          <p:cNvSpPr txBox="1"/>
          <p:nvPr/>
        </p:nvSpPr>
        <p:spPr>
          <a:xfrm>
            <a:off x="0" y="5253335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Flagellation of Our Lord Jesus Christ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: 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William-Adolphe Bouguereau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1880</a:t>
            </a:r>
          </a:p>
        </p:txBody>
      </p:sp>
    </p:spTree>
    <p:extLst>
      <p:ext uri="{BB962C8B-B14F-4D97-AF65-F5344CB8AC3E}">
        <p14:creationId xmlns:p14="http://schemas.microsoft.com/office/powerpoint/2010/main" val="1587997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0320BD-BBE0-2D4F-9CAA-2C0BD3575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6A224-C198-F448-97C3-C9AD3C786623}"/>
              </a:ext>
            </a:extLst>
          </p:cNvPr>
          <p:cNvSpPr txBox="1"/>
          <p:nvPr/>
        </p:nvSpPr>
        <p:spPr>
          <a:xfrm>
            <a:off x="734938" y="5533740"/>
            <a:ext cx="34900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Crowning with Thorns  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— Artist: Dirck van </a:t>
            </a:r>
            <a:r>
              <a:rPr lang="en-US" sz="8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Baburen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— Year:  c. 1622</a:t>
            </a:r>
          </a:p>
        </p:txBody>
      </p:sp>
    </p:spTree>
    <p:extLst>
      <p:ext uri="{BB962C8B-B14F-4D97-AF65-F5344CB8AC3E}">
        <p14:creationId xmlns:p14="http://schemas.microsoft.com/office/powerpoint/2010/main" val="2597447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F67DA7-84CD-3D41-86A8-FCD1BEB5A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B0219-B24C-E947-8706-929CA3C7475A}"/>
              </a:ext>
            </a:extLst>
          </p:cNvPr>
          <p:cNvSpPr txBox="1"/>
          <p:nvPr/>
        </p:nvSpPr>
        <p:spPr>
          <a:xfrm>
            <a:off x="-42730" y="5287519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Christ Carrying the Cross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: 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Giovanni Battista Tiepolo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1737-1738</a:t>
            </a:r>
          </a:p>
        </p:txBody>
      </p:sp>
    </p:spTree>
    <p:extLst>
      <p:ext uri="{BB962C8B-B14F-4D97-AF65-F5344CB8AC3E}">
        <p14:creationId xmlns:p14="http://schemas.microsoft.com/office/powerpoint/2010/main" val="164431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321ED-49C0-FE4F-B92E-9B37E19CA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8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3AEF9E-2497-CA46-AB10-CFDCFA2B86F7}"/>
              </a:ext>
            </a:extLst>
          </p:cNvPr>
          <p:cNvSpPr txBox="1"/>
          <p:nvPr/>
        </p:nvSpPr>
        <p:spPr>
          <a:xfrm>
            <a:off x="-17092" y="5278973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Christ on the Cross between Two Thieves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Peter Paul Rubens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1619-1620</a:t>
            </a:r>
          </a:p>
        </p:txBody>
      </p:sp>
    </p:spTree>
    <p:extLst>
      <p:ext uri="{BB962C8B-B14F-4D97-AF65-F5344CB8AC3E}">
        <p14:creationId xmlns:p14="http://schemas.microsoft.com/office/powerpoint/2010/main" val="2097088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1C9542-4C7C-DD4D-AB5B-AED408DBE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1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921E85-B43C-2B4C-843C-883F9BC0B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91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DE7264-A71D-2046-925F-8593FA467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0011BB-CFA6-6A45-A779-6031629CBAE6}"/>
              </a:ext>
            </a:extLst>
          </p:cNvPr>
          <p:cNvSpPr txBox="1"/>
          <p:nvPr/>
        </p:nvSpPr>
        <p:spPr>
          <a:xfrm>
            <a:off x="-17092" y="5278973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Resurrection of Christ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Peter Paul Rubens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1611-1612</a:t>
            </a:r>
          </a:p>
        </p:txBody>
      </p:sp>
    </p:spTree>
    <p:extLst>
      <p:ext uri="{BB962C8B-B14F-4D97-AF65-F5344CB8AC3E}">
        <p14:creationId xmlns:p14="http://schemas.microsoft.com/office/powerpoint/2010/main" val="879876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0CFC0-B5EE-CC42-A766-EC84FF47B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F40F3-001B-B643-B50E-AB0B7DCCEF2C}"/>
              </a:ext>
            </a:extLst>
          </p:cNvPr>
          <p:cNvSpPr txBox="1"/>
          <p:nvPr/>
        </p:nvSpPr>
        <p:spPr>
          <a:xfrm>
            <a:off x="-17092" y="5278973"/>
            <a:ext cx="1180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Ascension,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Benjamin West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Date Unknown</a:t>
            </a:r>
          </a:p>
        </p:txBody>
      </p:sp>
    </p:spTree>
    <p:extLst>
      <p:ext uri="{BB962C8B-B14F-4D97-AF65-F5344CB8AC3E}">
        <p14:creationId xmlns:p14="http://schemas.microsoft.com/office/powerpoint/2010/main" val="2747029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E7F30-2D19-EB44-A2A8-D7617F3D4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4F5C83-C3F6-6B43-A0AD-71AF53CEBEA4}"/>
              </a:ext>
            </a:extLst>
          </p:cNvPr>
          <p:cNvSpPr txBox="1"/>
          <p:nvPr/>
        </p:nvSpPr>
        <p:spPr>
          <a:xfrm>
            <a:off x="0" y="5533740"/>
            <a:ext cx="25875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Pentecost 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— Artist: Jean II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Restout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 — Year: 1732</a:t>
            </a:r>
          </a:p>
        </p:txBody>
      </p:sp>
    </p:spTree>
    <p:extLst>
      <p:ext uri="{BB962C8B-B14F-4D97-AF65-F5344CB8AC3E}">
        <p14:creationId xmlns:p14="http://schemas.microsoft.com/office/powerpoint/2010/main" val="63151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FF0E41-8A9A-3049-A6BD-DC681E9E9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BFC4B5-75CA-4E4F-98F1-9140C7FE0B2D}"/>
              </a:ext>
            </a:extLst>
          </p:cNvPr>
          <p:cNvSpPr txBox="1"/>
          <p:nvPr/>
        </p:nvSpPr>
        <p:spPr>
          <a:xfrm>
            <a:off x="-17092" y="5278973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Assumption of the Virgin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Bartolomé Esteban Murillo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1670s</a:t>
            </a:r>
          </a:p>
        </p:txBody>
      </p:sp>
    </p:spTree>
    <p:extLst>
      <p:ext uri="{BB962C8B-B14F-4D97-AF65-F5344CB8AC3E}">
        <p14:creationId xmlns:p14="http://schemas.microsoft.com/office/powerpoint/2010/main" val="264722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9CE2A-5F3A-B04E-A662-07F0D5FF1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A7D799-BB77-1246-8EA2-26431853D7AB}"/>
              </a:ext>
            </a:extLst>
          </p:cNvPr>
          <p:cNvSpPr txBox="1"/>
          <p:nvPr/>
        </p:nvSpPr>
        <p:spPr>
          <a:xfrm>
            <a:off x="-17092" y="5278973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The Coronation of the Virgin</a:t>
            </a:r>
          </a:p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</a:t>
            </a:r>
            <a:r>
              <a:rPr lang="en-US" sz="8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Annibale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Carracci</a:t>
            </a:r>
          </a:p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Year: After 1595</a:t>
            </a:r>
          </a:p>
        </p:txBody>
      </p:sp>
    </p:spTree>
    <p:extLst>
      <p:ext uri="{BB962C8B-B14F-4D97-AF65-F5344CB8AC3E}">
        <p14:creationId xmlns:p14="http://schemas.microsoft.com/office/powerpoint/2010/main" val="3633219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422DC8-413F-674C-A5F5-190096A9A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43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93EC9-150E-1947-8CFF-A9C239029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62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53C824-BDDA-8D44-9A21-40BE66FD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7E0198-4553-E547-AB1C-26F6D1DEBB6C}"/>
              </a:ext>
            </a:extLst>
          </p:cNvPr>
          <p:cNvSpPr txBox="1"/>
          <p:nvPr/>
        </p:nvSpPr>
        <p:spPr>
          <a:xfrm>
            <a:off x="0" y="5253335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Annunciation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Fra Filippo Lippi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1443</a:t>
            </a:r>
          </a:p>
        </p:txBody>
      </p:sp>
    </p:spTree>
    <p:extLst>
      <p:ext uri="{BB962C8B-B14F-4D97-AF65-F5344CB8AC3E}">
        <p14:creationId xmlns:p14="http://schemas.microsoft.com/office/powerpoint/2010/main" val="3827704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7D3985-2E0A-EB44-860F-8C0F99D64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58BE37-465D-194C-BC70-58CAE5783D46}"/>
              </a:ext>
            </a:extLst>
          </p:cNvPr>
          <p:cNvSpPr txBox="1"/>
          <p:nvPr/>
        </p:nvSpPr>
        <p:spPr>
          <a:xfrm>
            <a:off x="0" y="5253335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The Visitation</a:t>
            </a:r>
          </a:p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Artist: Philippe de </a:t>
            </a:r>
            <a:r>
              <a:rPr lang="en-US" sz="8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Champaigne</a:t>
            </a:r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</a:t>
            </a:r>
          </a:p>
          <a:p>
            <a:r>
              <a:rPr lang="en-US" sz="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Date Unknown</a:t>
            </a:r>
          </a:p>
        </p:txBody>
      </p:sp>
    </p:spTree>
    <p:extLst>
      <p:ext uri="{BB962C8B-B14F-4D97-AF65-F5344CB8AC3E}">
        <p14:creationId xmlns:p14="http://schemas.microsoft.com/office/powerpoint/2010/main" val="1069016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F1AB3F-D2BA-DB42-B0AD-BF5CE3A0A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C25902-8D7B-7D42-BECC-5DA83B6722DE}"/>
              </a:ext>
            </a:extLst>
          </p:cNvPr>
          <p:cNvSpPr txBox="1"/>
          <p:nvPr/>
        </p:nvSpPr>
        <p:spPr>
          <a:xfrm>
            <a:off x="0" y="5253335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Adoration of the Shepherds,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Paolo Veronese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Date Unknown</a:t>
            </a:r>
          </a:p>
        </p:txBody>
      </p:sp>
    </p:spTree>
    <p:extLst>
      <p:ext uri="{BB962C8B-B14F-4D97-AF65-F5344CB8AC3E}">
        <p14:creationId xmlns:p14="http://schemas.microsoft.com/office/powerpoint/2010/main" val="25132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67BE25-4C90-DB42-86BB-CFA03539E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A7D54F-0538-4B48-9E33-AB0A83F72B40}"/>
              </a:ext>
            </a:extLst>
          </p:cNvPr>
          <p:cNvSpPr txBox="1"/>
          <p:nvPr/>
        </p:nvSpPr>
        <p:spPr>
          <a:xfrm>
            <a:off x="0" y="5253335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Presentation of the Temple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Philippe de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Champaigne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1648</a:t>
            </a:r>
          </a:p>
        </p:txBody>
      </p:sp>
    </p:spTree>
    <p:extLst>
      <p:ext uri="{BB962C8B-B14F-4D97-AF65-F5344CB8AC3E}">
        <p14:creationId xmlns:p14="http://schemas.microsoft.com/office/powerpoint/2010/main" val="4005663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711085-0DDA-1846-B5E2-D7714B8C2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9428D4-2BAC-1C4A-92BD-F02E9E8F24C4}"/>
              </a:ext>
            </a:extLst>
          </p:cNvPr>
          <p:cNvSpPr txBox="1"/>
          <p:nvPr/>
        </p:nvSpPr>
        <p:spPr>
          <a:xfrm>
            <a:off x="0" y="5465373"/>
            <a:ext cx="41874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Christ with the Doctors in the Temple  </a:t>
            </a:r>
            <a:r>
              <a:rPr lang="en-US" sz="800" dirty="0">
                <a:latin typeface="Palatino" pitchFamily="2" charset="77"/>
                <a:ea typeface="Palatino" pitchFamily="2" charset="77"/>
              </a:rPr>
              <a:t>—  Artist: Paolo Veronese  —  Year: c. 1560</a:t>
            </a:r>
          </a:p>
        </p:txBody>
      </p:sp>
    </p:spTree>
    <p:extLst>
      <p:ext uri="{BB962C8B-B14F-4D97-AF65-F5344CB8AC3E}">
        <p14:creationId xmlns:p14="http://schemas.microsoft.com/office/powerpoint/2010/main" val="3802991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27BCFF-CA58-9647-A5E3-CD9AF250C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35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92108A-DA29-0847-9ACC-EF5E23E0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9F357C-8EB0-E642-BDFB-6BDDE9E25CAD}"/>
              </a:ext>
            </a:extLst>
          </p:cNvPr>
          <p:cNvSpPr txBox="1"/>
          <p:nvPr/>
        </p:nvSpPr>
        <p:spPr>
          <a:xfrm>
            <a:off x="0" y="5253335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Title: </a:t>
            </a:r>
            <a:r>
              <a:rPr lang="en-US" sz="800" i="1" dirty="0">
                <a:latin typeface="Palatino" pitchFamily="2" charset="77"/>
                <a:ea typeface="Palatino" pitchFamily="2" charset="77"/>
              </a:rPr>
              <a:t>The Baptism of Christ </a:t>
            </a: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Artist: Antoine </a:t>
            </a:r>
            <a:r>
              <a:rPr lang="en-US" sz="800" dirty="0" err="1">
                <a:latin typeface="Palatino" pitchFamily="2" charset="77"/>
                <a:ea typeface="Palatino" pitchFamily="2" charset="77"/>
              </a:rPr>
              <a:t>Coypel</a:t>
            </a:r>
            <a:endParaRPr lang="en-US" sz="800" dirty="0">
              <a:latin typeface="Palatino" pitchFamily="2" charset="77"/>
              <a:ea typeface="Palatino" pitchFamily="2" charset="77"/>
            </a:endParaRPr>
          </a:p>
          <a:p>
            <a:r>
              <a:rPr lang="en-US" sz="800" dirty="0">
                <a:latin typeface="Palatino" pitchFamily="2" charset="77"/>
                <a:ea typeface="Palatino" pitchFamily="2" charset="77"/>
              </a:rPr>
              <a:t>Year: 1690</a:t>
            </a:r>
          </a:p>
        </p:txBody>
      </p:sp>
    </p:spTree>
    <p:extLst>
      <p:ext uri="{BB962C8B-B14F-4D97-AF65-F5344CB8AC3E}">
        <p14:creationId xmlns:p14="http://schemas.microsoft.com/office/powerpoint/2010/main" val="2811420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2324</TotalTime>
  <Words>284</Words>
  <Application>Microsoft Macintosh PowerPoint</Application>
  <PresentationFormat>On-screen Show (16:10)</PresentationFormat>
  <Paragraphs>56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Palatino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Carr</dc:creator>
  <cp:lastModifiedBy>Nathan Carr</cp:lastModifiedBy>
  <cp:revision>14</cp:revision>
  <cp:lastPrinted>2019-10-03T00:50:44Z</cp:lastPrinted>
  <dcterms:created xsi:type="dcterms:W3CDTF">2019-10-01T10:41:38Z</dcterms:created>
  <dcterms:modified xsi:type="dcterms:W3CDTF">2019-10-12T20:04:54Z</dcterms:modified>
</cp:coreProperties>
</file>